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279" r:id="rId3"/>
    <p:sldId id="278" r:id="rId4"/>
    <p:sldId id="272" r:id="rId5"/>
    <p:sldId id="276" r:id="rId6"/>
    <p:sldId id="277" r:id="rId7"/>
    <p:sldId id="274" r:id="rId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smtClean="0"/>
              <a:t>MEDICINA LABORAL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CEBC-A410-4D89-A768-5FF6950458B3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CONSULTORIO: AVENIDA MIGUEL LOPEZ DE LEGAZPI # 2406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3AE0D-C92B-46E9-9DFB-BB4798626C2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smtClean="0"/>
              <a:t>MEDICINA LABORAL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33DD-3D03-4D11-A6FF-3E8CD55D5A80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CONSULTORIO: AVENIDA MIGUEL LOPEZ DE LEGAZPI # 2406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3D42-F378-4EA6-87DE-3D76AD5980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82CB-D485-4BB4-81BA-649B6C38684F}" type="datetimeFigureOut">
              <a:rPr lang="es-MX" smtClean="0"/>
              <a:pPr/>
              <a:t>18/01/2026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5743-53B5-486B-8216-A9F9F727BB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90" y="1224319"/>
            <a:ext cx="6831210" cy="79196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Enero y febrero 2026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Médico Laboral</a:t>
            </a:r>
          </a:p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Certificado Médico Laboral</a:t>
            </a:r>
          </a:p>
          <a:p>
            <a:pPr algn="ctr"/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Incluye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examen de glucosa capilar y examen de la vista s/costo</a:t>
            </a:r>
          </a:p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Desde uno o hasta los</a:t>
            </a:r>
          </a:p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necesites.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" y="35496"/>
            <a:ext cx="685859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¨</a:t>
            </a:r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También expido certificados de incapacidad </a:t>
            </a:r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a personas que se las soliciten las  aseguradoras¨</a:t>
            </a:r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32252"/>
            <a:ext cx="685859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90" y="1224319"/>
            <a:ext cx="6831210" cy="79196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¿Necesitas una DC 3 de habilidades laborales  urgente?</a:t>
            </a:r>
          </a:p>
          <a:p>
            <a:endParaRPr lang="es-MX" dirty="0"/>
          </a:p>
          <a:p>
            <a:r>
              <a:rPr lang="es-MX" dirty="0" smtClean="0"/>
              <a:t>Nosotros te capacitamos a distancia y te entregamos tu constancia el mismo día.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" y="35496"/>
            <a:ext cx="6858594" cy="1188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0" y="4932040"/>
            <a:ext cx="5400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35496"/>
            <a:ext cx="6858594" cy="11888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318"/>
            <a:ext cx="6858000" cy="79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18661"/>
            <a:ext cx="6858594" cy="11888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484"/>
            <a:ext cx="6857999" cy="79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4"/>
            <a:ext cx="6858594" cy="1188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006"/>
            <a:ext cx="6858000" cy="79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624"/>
            <a:ext cx="6857999" cy="79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2140</TotalTime>
  <Words>70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145</cp:revision>
  <dcterms:created xsi:type="dcterms:W3CDTF">2018-03-30T21:02:08Z</dcterms:created>
  <dcterms:modified xsi:type="dcterms:W3CDTF">2026-01-18T17:03:43Z</dcterms:modified>
</cp:coreProperties>
</file>